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300" r:id="rId25"/>
    <p:sldId id="301" r:id="rId26"/>
    <p:sldId id="302" r:id="rId27"/>
    <p:sldId id="273" r:id="rId28"/>
    <p:sldId id="305" r:id="rId29"/>
    <p:sldId id="306" r:id="rId30"/>
    <p:sldId id="307" r:id="rId31"/>
    <p:sldId id="308" r:id="rId32"/>
    <p:sldId id="309" r:id="rId33"/>
    <p:sldId id="310" r:id="rId34"/>
    <p:sldId id="279" r:id="rId35"/>
    <p:sldId id="275" r:id="rId36"/>
    <p:sldId id="276" r:id="rId37"/>
    <p:sldId id="274" r:id="rId38"/>
    <p:sldId id="257" r:id="rId39"/>
    <p:sldId id="259" r:id="rId40"/>
    <p:sldId id="295" r:id="rId41"/>
    <p:sldId id="304" r:id="rId42"/>
    <p:sldId id="296" r:id="rId43"/>
    <p:sldId id="298" r:id="rId44"/>
    <p:sldId id="258" r:id="rId45"/>
    <p:sldId id="268" r:id="rId46"/>
    <p:sldId id="277" r:id="rId47"/>
    <p:sldId id="278" r:id="rId48"/>
    <p:sldId id="284" r:id="rId49"/>
    <p:sldId id="286" r:id="rId50"/>
    <p:sldId id="30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279"/>
            <p14:sldId id="275"/>
            <p14:sldId id="276"/>
            <p14:sldId id="274"/>
            <p14:sldId id="257"/>
            <p14:sldId id="259"/>
            <p14:sldId id="295"/>
            <p14:sldId id="304"/>
            <p14:sldId id="296"/>
          </p14:sldIdLst>
        </p14:section>
        <p14:section name="Untitled Section" id="{E6CD319C-D39B-4567-AC02-CF19AF16C16B}">
          <p14:sldIdLst>
            <p14:sldId id="298"/>
            <p14:sldId id="258"/>
            <p14:sldId id="268"/>
            <p14:sldId id="277"/>
            <p14:sldId id="278"/>
            <p14:sldId id="284"/>
            <p14:sldId id="286"/>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2021-05-09</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2021-05-09</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Tree>
    <p:extLst>
      <p:ext uri="{BB962C8B-B14F-4D97-AF65-F5344CB8AC3E}">
        <p14:creationId xmlns:p14="http://schemas.microsoft.com/office/powerpoint/2010/main" val="3721919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11354</TotalTime>
  <Words>2703</Words>
  <Application>Microsoft Office PowerPoint</Application>
  <PresentationFormat>Widescreen</PresentationFormat>
  <Paragraphs>604</Paragraphs>
  <Slides>50</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50</vt:i4>
      </vt:variant>
    </vt:vector>
  </HeadingPairs>
  <TitlesOfParts>
    <vt:vector size="75"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525</cp:revision>
  <dcterms:created xsi:type="dcterms:W3CDTF">2020-10-13T01:51:13Z</dcterms:created>
  <dcterms:modified xsi:type="dcterms:W3CDTF">2021-05-09T21:07:28Z</dcterms:modified>
</cp:coreProperties>
</file>